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7" r:id="rId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A53E-245D-4EDD-AE44-49E031620957}" type="datetimeFigureOut">
              <a:rPr lang="hr-HR" smtClean="0"/>
              <a:t>20.4.2022.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7B00-5317-4A8F-B42A-120F9846C3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917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A53E-245D-4EDD-AE44-49E031620957}" type="datetimeFigureOut">
              <a:rPr lang="hr-HR" smtClean="0"/>
              <a:t>20.4.2022.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7B00-5317-4A8F-B42A-120F9846C3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200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A53E-245D-4EDD-AE44-49E031620957}" type="datetimeFigureOut">
              <a:rPr lang="hr-HR" smtClean="0"/>
              <a:t>20.4.2022.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7B00-5317-4A8F-B42A-120F9846C3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614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A53E-245D-4EDD-AE44-49E031620957}" type="datetimeFigureOut">
              <a:rPr lang="hr-HR" smtClean="0"/>
              <a:t>20.4.2022.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7B00-5317-4A8F-B42A-120F9846C3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918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A53E-245D-4EDD-AE44-49E031620957}" type="datetimeFigureOut">
              <a:rPr lang="hr-HR" smtClean="0"/>
              <a:t>20.4.2022.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7B00-5317-4A8F-B42A-120F9846C3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498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A53E-245D-4EDD-AE44-49E031620957}" type="datetimeFigureOut">
              <a:rPr lang="hr-HR" smtClean="0"/>
              <a:t>20.4.2022.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7B00-5317-4A8F-B42A-120F9846C3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027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A53E-245D-4EDD-AE44-49E031620957}" type="datetimeFigureOut">
              <a:rPr lang="hr-HR" smtClean="0"/>
              <a:t>20.4.2022.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7B00-5317-4A8F-B42A-120F9846C3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098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A53E-245D-4EDD-AE44-49E031620957}" type="datetimeFigureOut">
              <a:rPr lang="hr-HR" smtClean="0"/>
              <a:t>20.4.2022.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7B00-5317-4A8F-B42A-120F9846C3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796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A53E-245D-4EDD-AE44-49E031620957}" type="datetimeFigureOut">
              <a:rPr lang="hr-HR" smtClean="0"/>
              <a:t>20.4.2022.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7B00-5317-4A8F-B42A-120F9846C3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320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A53E-245D-4EDD-AE44-49E031620957}" type="datetimeFigureOut">
              <a:rPr lang="hr-HR" smtClean="0"/>
              <a:t>20.4.2022.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7B00-5317-4A8F-B42A-120F9846C3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720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A53E-245D-4EDD-AE44-49E031620957}" type="datetimeFigureOut">
              <a:rPr lang="hr-HR" smtClean="0"/>
              <a:t>20.4.2022.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7B00-5317-4A8F-B42A-120F9846C3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283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A53E-245D-4EDD-AE44-49E031620957}" type="datetimeFigureOut">
              <a:rPr lang="hr-HR" smtClean="0"/>
              <a:t>20.4.2022.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C7B00-5317-4A8F-B42A-120F9846C3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388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565" y="1634"/>
            <a:ext cx="9214565" cy="685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72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" y="0"/>
            <a:ext cx="9137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15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0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14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Prikaz na zaslonu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Mateja</dc:creator>
  <cp:lastModifiedBy>Tihomir</cp:lastModifiedBy>
  <cp:revision>3</cp:revision>
  <dcterms:created xsi:type="dcterms:W3CDTF">2019-04-24T12:02:38Z</dcterms:created>
  <dcterms:modified xsi:type="dcterms:W3CDTF">2022-04-20T10:49:37Z</dcterms:modified>
</cp:coreProperties>
</file>